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B4C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D3575-9422-48B6-BE57-0DED7E79B7BD}" type="datetimeFigureOut">
              <a:rPr lang="en-IN" smtClean="0"/>
              <a:t>06-05-2026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BE19-6989-463D-8075-CF7E65D407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234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163D-D994-84DF-6041-F465E7F86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FD004-F30A-93CA-10B9-4715AC565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4680-083E-0B11-C582-C45605E1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55E-17AB-49AD-A07E-6675E6FCA878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9B875-7344-6EC8-EA91-9F620348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6DC8-A9FB-E0D6-F71E-D8DFB0EF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4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F91C-605C-E032-68B5-92B2ED4D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82163-F8AC-A1EC-956D-B2D2ECA63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CE38C-67B6-1B9D-5705-3E004901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948-E444-4E86-89AB-539F7CC2CBB4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D4698-A2A1-F5C1-69A7-DDB12888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A6D8-F7E0-B5DA-7659-F0D27773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1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11117-EA2E-0F10-B106-8DD18FCDF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05B55-4CAE-5AC4-D36A-53EC0C978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A5B8-E01B-492B-B7CD-0C14B0C6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B18D-0F9E-4FFA-A0C1-5AD971E6E663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36C6-C192-793E-ECD9-6AF6A63C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0C31-E152-DCBD-A64F-D3B321A2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60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9203-CED9-9E3D-4769-1E11D7B7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57FC-4F4E-D77F-C46E-21C295E9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5369-B781-0CD5-FC99-AA41E8F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9CC-5B10-44F3-A4E0-1C19BBB31319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2E66-C197-6CA0-922C-2BED5C47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6DDA8-370C-E0E4-984A-FCEB2AA0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61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A1AB-6DA3-DF32-D346-7721160A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57756-EDA1-9E04-4FEB-D4E8B98C1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74E4D-1CDA-ADA2-9413-6466C72E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6504-828C-42B4-B2FC-2612223C37D5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EAD14-9505-DB0E-D4C0-1F804D27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D002-6C17-FAE8-6D53-DEA2DD9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56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7421-9471-461D-79FD-A436DA48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CA366-A155-4B61-4442-93386D88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06B05-3023-71B6-92F4-1794580F7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ABF5-6215-6A48-2A0B-F4572465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A1F-D55A-473F-9C0F-AE633CE78E0D}" type="datetime1">
              <a:rPr lang="en-IN" smtClean="0"/>
              <a:t>06-05-2026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CB9BC-D7CD-F3D3-6A1A-5A41D8E0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09C85-886E-3799-A045-EC4F316F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2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9686-DDFF-5760-365B-489CE1E0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DBE0A-B900-78E7-F295-BEA3E995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B7ED0-FF52-22DF-6EF8-E000A9C4C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F1E04-179E-284F-F726-371736BFC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7A93B-9B5F-8549-F282-60481BFFA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B54DC-712F-7A2D-184F-11EEBAB7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2A11-8DEA-4420-9967-C9E2095F6860}" type="datetime1">
              <a:rPr lang="en-IN" smtClean="0"/>
              <a:t>06-05-2026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2E05C-B77D-8718-3EF6-1E5B836B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73A62-6C65-6B7D-2B1D-8239EFB7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9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58C5-CFF7-6897-996C-30DC2E61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37185-5A82-924B-FBDE-37A1E16B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B92B-8583-4E67-BB9F-138900CA111F}" type="datetime1">
              <a:rPr lang="en-IN" smtClean="0"/>
              <a:t>06-05-2026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E6D02-600F-3EF9-7986-F560F8DF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AA7DA-FD2D-2314-E52B-CFFB6D03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17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064C2-6773-5CE3-C8C7-967A293F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BD5-59CD-4395-BB70-B7A4AF060386}" type="datetime1">
              <a:rPr lang="en-IN" smtClean="0"/>
              <a:t>06-05-2026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7927E-E1E1-1FE8-49A0-48005B12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61E02-DA20-05A5-AFE4-996F360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2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9E05-503F-5510-F6ED-5487B9EF6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09AB-8813-F045-1A63-85A43209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D21A0-3BEC-4233-518B-7631D5535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C717E-EF45-6FB0-9037-0558E7B0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06FB-39E7-431A-BBE5-1E198E154896}" type="datetime1">
              <a:rPr lang="en-IN" smtClean="0"/>
              <a:t>06-05-2026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9F124-12A3-2C47-DC21-7D396CE1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CFEBA-B95E-3EB3-7AC8-D8C02A14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5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642E-9B72-F988-39C7-A52A8237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7A2FD-08B1-B49B-0E34-1F14087E7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6B9C7-91F7-1FA8-5465-B85523619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ADAD7-CE1A-1350-6329-D8B77B8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DC86-65F7-4F74-BB4B-E18AA3F992AF}" type="datetime1">
              <a:rPr lang="en-IN" smtClean="0"/>
              <a:t>06-05-2026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A024-F8AD-4C68-C857-A4C852D8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AB49-1071-C407-C18A-C4E7D356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83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A24D3-E22E-7CFF-871C-53904C18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9C28F-556A-DB34-DA38-D757476D3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526C-A303-E2FB-A862-84327B943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9563D-70F3-4329-B37D-4C2C07E62787}" type="datetime1">
              <a:rPr lang="en-IN" smtClean="0"/>
              <a:t>06-05-2026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D5388-994C-501B-C67A-A12775F67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473B6-45E8-066A-8893-003F34D5F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738B7-CE33-45EC-B239-69C9CFCB8F51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A logo of a plant growing in a hand&#10;&#10;AI-generated content may be incorrect.">
            <a:extLst>
              <a:ext uri="{FF2B5EF4-FFF2-40B4-BE49-F238E27FC236}">
                <a16:creationId xmlns:a16="http://schemas.microsoft.com/office/drawing/2014/main" id="{31F697DB-CDE1-51B2-F9CE-600234D86C1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09377" y="87206"/>
            <a:ext cx="822345" cy="844029"/>
          </a:xfrm>
          <a:prstGeom prst="rect">
            <a:avLst/>
          </a:prstGeom>
        </p:spPr>
      </p:pic>
      <p:pic>
        <p:nvPicPr>
          <p:cNvPr id="8" name="Picture 7" descr="A gold laurel wreath with green text&#10;&#10;AI-generated content may be incorrect.">
            <a:extLst>
              <a:ext uri="{FF2B5EF4-FFF2-40B4-BE49-F238E27FC236}">
                <a16:creationId xmlns:a16="http://schemas.microsoft.com/office/drawing/2014/main" id="{DBF584B7-D221-E7B3-FCEE-1B6950611D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49570" y="155562"/>
            <a:ext cx="792945" cy="77567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E026F2-A57E-554C-B326-6840FEC24A5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0672" y="87206"/>
            <a:ext cx="2660650" cy="876805"/>
          </a:xfrm>
          <a:prstGeom prst="rect">
            <a:avLst/>
          </a:prstGeom>
        </p:spPr>
      </p:pic>
      <p:pic>
        <p:nvPicPr>
          <p:cNvPr id="10" name="Picture 9" descr="A logo of a plant&#10;&#10;AI-generated content may be incorrect.">
            <a:extLst>
              <a:ext uri="{FF2B5EF4-FFF2-40B4-BE49-F238E27FC236}">
                <a16:creationId xmlns:a16="http://schemas.microsoft.com/office/drawing/2014/main" id="{C92EC3BF-89CD-4033-43F0-100128408C3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67" y="87206"/>
            <a:ext cx="637676" cy="8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3A74-36A7-3AE9-63D1-3BE213DA8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Name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Name (If Any)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0852D-BEE2-4849-0395-91BF3115A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Founders Name with Shareholding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EA665-28EE-C407-2643-E53FD89B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1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8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3815-1E2D-52CD-73DC-A24EAD33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9874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Annexure / Supporting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BFCF-35DE-65AF-82C4-CBF92719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344"/>
            <a:ext cx="10515600" cy="4351338"/>
          </a:xfrm>
        </p:spPr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E9C4D-E378-F7D4-6BBB-556810E2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10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4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E4EF-68CE-B348-ED2D-0E49C1EA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30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4C600-A075-B36E-732C-B326A10F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11</a:t>
            </a:fld>
            <a:endParaRPr lang="en-IN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8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DABA-D55E-9060-6780-EF48E0DC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798FB-7A79-F7DE-715C-FE5B7494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B0F14-3638-728F-3923-BAC7C71A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2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1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3550-F977-5FB4-7CE4-3D07F225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77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 /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AC523-5A11-B1DA-6CC8-6ABC3F07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FCCD-1A19-378C-B947-3FECB37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3</a:t>
            </a:fld>
            <a:endParaRPr lang="en-IN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8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F9DC-03E1-BDEE-43CC-178805AE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FB4A-A4F5-A711-34C7-01BC08E69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66A4F-F07D-594B-2F3E-A038344C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4</a:t>
            </a:fld>
            <a:endParaRPr lang="en-IN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6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8ADC-F276-56A1-9EC7-911B4C4A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FBA0-40D6-D205-0E87-E10CF58C4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65DCA-4FA8-FFE6-CCFA-6934AAC8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5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2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6439-F498-4ABD-2824-598F91F8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5790-C937-B4A0-6BB2-3C53B63B7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A602-7C5E-8D3F-1610-69F31C03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6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7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EAC0-20EC-281A-6730-56A31828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651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AC37-8C32-47BE-F190-BFE4F5AA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5CC8E-BC83-E902-1572-A72B022B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7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2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A7C3-C5EF-9EDA-72AB-DBD82FD0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365125"/>
            <a:ext cx="10185400" cy="1325563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Market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1CA1-B427-AE77-F3C0-EAA2C7DC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2E37B-2D50-ABA5-4ED8-B14B46DD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8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2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3815-1E2D-52CD-73DC-A24EAD33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987425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 Impact or Benefits to Farming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BFCF-35DE-65AF-82C4-CBF92719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344"/>
            <a:ext cx="10515600" cy="4351338"/>
          </a:xfrm>
        </p:spPr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8573-A35A-1198-8D84-C2F37A15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38B7-CE33-45EC-B239-69C9CFCB8F51}" type="slidenum">
              <a:rPr lang="en-IN" b="1" smtClean="0">
                <a:solidFill>
                  <a:schemeClr val="tx1"/>
                </a:solidFill>
              </a:rPr>
              <a:t>9</a:t>
            </a:fld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2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56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Startup Name Brand Name (If Any)</vt:lpstr>
      <vt:lpstr>Problem Statement</vt:lpstr>
      <vt:lpstr>Proposed Solution / Innovation</vt:lpstr>
      <vt:lpstr>Target Customers</vt:lpstr>
      <vt:lpstr>Business Model</vt:lpstr>
      <vt:lpstr>Revenue Model</vt:lpstr>
      <vt:lpstr>Competitive Analysis</vt:lpstr>
      <vt:lpstr>Go to Market Strategy</vt:lpstr>
      <vt:lpstr>Farmer Impact or Benefits to Farming Community</vt:lpstr>
      <vt:lpstr>Annexure / Supporting Docs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akbanna1999@gmail.com</dc:creator>
  <cp:lastModifiedBy>akbanna1999@gmail.com</cp:lastModifiedBy>
  <cp:revision>5</cp:revision>
  <dcterms:created xsi:type="dcterms:W3CDTF">2026-05-05T09:57:08Z</dcterms:created>
  <dcterms:modified xsi:type="dcterms:W3CDTF">2026-05-06T09:47:29Z</dcterms:modified>
</cp:coreProperties>
</file>